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20" r:id="rId3"/>
  </p:sldMasterIdLst>
  <p:handoutMasterIdLst>
    <p:handoutMasterId r:id="rId12"/>
  </p:handoutMasterIdLst>
  <p:sldIdLst>
    <p:sldId id="256" r:id="rId4"/>
    <p:sldId id="273" r:id="rId5"/>
    <p:sldId id="285" r:id="rId6"/>
    <p:sldId id="279" r:id="rId7"/>
    <p:sldId id="271" r:id="rId8"/>
    <p:sldId id="275" r:id="rId9"/>
    <p:sldId id="277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EB"/>
    <a:srgbClr val="FFD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4743C-8BBF-476A-9E4A-B1EF3F4C3198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90E14-3048-47A2-8A3D-0158BFFD8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38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9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2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72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855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90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3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36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34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0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2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08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58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76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54B567-7F06-48C4-BB26-6832A796C8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6245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27FBF-47DA-4756-AF55-E49A574DD7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12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A5500-7B1F-46AE-BEDC-B54724D708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68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B8CE7-FDB4-49FB-A559-4E32DCC3899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121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8768A-21EF-47D4-A6F9-9D2F735849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494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2204E-2665-459E-A6BB-47FDC5D15E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33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E6828-7D48-4213-A6DB-2F42A54C13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038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111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F17AA-3881-47FA-829F-AB50CFD24E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888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D8DCA-FEE0-432E-96FD-74B23E077A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97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9A6BD-568F-48A3-87CA-35AE0D403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448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CD758-5C3D-4BD4-B491-E11F37A630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3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1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1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9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1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31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9C6BDE-CCD1-44AF-B73C-3D41E0EAEE88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04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7</a:t>
            </a:r>
            <a:r>
              <a:rPr lang="en-US" sz="3600" baseline="30000" dirty="0" smtClean="0">
                <a:solidFill>
                  <a:srgbClr val="0070C0"/>
                </a:solidFill>
              </a:rPr>
              <a:t>th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gd</a:t>
            </a:r>
            <a:r>
              <a:rPr lang="en-US" sz="3600" dirty="0" smtClean="0">
                <a:solidFill>
                  <a:srgbClr val="0070C0"/>
                </a:solidFill>
              </a:rPr>
              <a:t> (702)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23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3: </a:t>
            </a:r>
            <a:r>
              <a:rPr lang="es-ES_tradnl" sz="2800" dirty="0" smtClean="0"/>
              <a:t>¿Cuántos dormitorios tiene tu casa?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   </a:t>
            </a:r>
            <a:r>
              <a:rPr lang="es-ES_tradnl" sz="2800" dirty="0" smtClean="0"/>
              <a:t>Re-escribe en el plural.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Ella es mexicana.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alumno es simpático.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muchacha es rubia y alta.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asignatura es interesante.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curso es fácil.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4068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son </a:t>
            </a:r>
            <a:r>
              <a:rPr lang="en-US" dirty="0" err="1" smtClean="0"/>
              <a:t>perezosos</a:t>
            </a:r>
            <a:r>
              <a:rPr lang="en-US" dirty="0" smtClean="0"/>
              <a:t>. Son 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muchacha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simpatica</a:t>
            </a:r>
            <a:r>
              <a:rPr lang="en-US" dirty="0" smtClean="0"/>
              <a:t>. </a:t>
            </a:r>
            <a:r>
              <a:rPr lang="en-US" dirty="0" err="1" smtClean="0"/>
              <a:t>Es</a:t>
            </a:r>
            <a:r>
              <a:rPr lang="en-US" dirty="0" smtClean="0"/>
              <a:t> 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curso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dificil</a:t>
            </a:r>
            <a:r>
              <a:rPr lang="en-US" dirty="0" smtClean="0"/>
              <a:t>. </a:t>
            </a:r>
            <a:r>
              <a:rPr lang="en-US" dirty="0" err="1" smtClean="0"/>
              <a:t>Es</a:t>
            </a:r>
            <a:r>
              <a:rPr lang="en-US" dirty="0" smtClean="0"/>
              <a:t> 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Ellas</a:t>
            </a:r>
            <a:r>
              <a:rPr lang="en-US" dirty="0" smtClean="0"/>
              <a:t> no son </a:t>
            </a:r>
            <a:r>
              <a:rPr lang="en-US" dirty="0" err="1" smtClean="0"/>
              <a:t>gordas</a:t>
            </a:r>
            <a:r>
              <a:rPr lang="en-US" dirty="0" smtClean="0"/>
              <a:t>. Son 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niños</a:t>
            </a:r>
            <a:r>
              <a:rPr lang="en-US" dirty="0" smtClean="0"/>
              <a:t> no son </a:t>
            </a:r>
            <a:r>
              <a:rPr lang="en-US" dirty="0" err="1" smtClean="0"/>
              <a:t>pelirrojos</a:t>
            </a:r>
            <a:r>
              <a:rPr lang="en-US" dirty="0" smtClean="0"/>
              <a:t> o </a:t>
            </a:r>
            <a:r>
              <a:rPr lang="en-US" dirty="0" err="1" smtClean="0"/>
              <a:t>morenos</a:t>
            </a:r>
            <a:r>
              <a:rPr lang="en-US" dirty="0" smtClean="0"/>
              <a:t>. Son 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077200" cy="5181600"/>
          </a:xfrm>
        </p:spPr>
        <p:txBody>
          <a:bodyPr/>
          <a:lstStyle/>
          <a:p>
            <a:r>
              <a:rPr lang="es-ES_tradnl" dirty="0" err="1" smtClean="0"/>
              <a:t>Change</a:t>
            </a:r>
            <a:r>
              <a:rPr lang="es-ES_tradnl" dirty="0" smtClean="0"/>
              <a:t> </a:t>
            </a:r>
            <a:r>
              <a:rPr lang="es-ES_tradnl" dirty="0" err="1" smtClean="0"/>
              <a:t>each</a:t>
            </a:r>
            <a:r>
              <a:rPr lang="es-ES_tradnl" dirty="0" smtClean="0"/>
              <a:t> </a:t>
            </a:r>
            <a:r>
              <a:rPr lang="es-ES_tradnl" dirty="0" err="1" smtClean="0"/>
              <a:t>sentence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singular OR plural.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Las clases son interesantes y grandes.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escuela no es pequeña.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curso es muy fácil.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amigos son simpáticos.</a:t>
            </a:r>
            <a:endParaRPr lang="es-ES_tradnl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2800" y="101025"/>
            <a:ext cx="1579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9/24/13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6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err="1" smtClean="0">
                <a:solidFill>
                  <a:srgbClr val="FF0000"/>
                </a:solidFill>
              </a:rPr>
              <a:t>Palabras</a:t>
            </a:r>
            <a:r>
              <a:rPr lang="en-US" sz="4900" dirty="0" smtClean="0">
                <a:solidFill>
                  <a:srgbClr val="FF0000"/>
                </a:solidFill>
              </a:rPr>
              <a:t> </a:t>
            </a:r>
            <a:r>
              <a:rPr lang="en-US" sz="4900" dirty="0" err="1" smtClean="0">
                <a:solidFill>
                  <a:srgbClr val="FF0000"/>
                </a:solidFill>
              </a:rPr>
              <a:t>interrogativas</a:t>
            </a:r>
            <a:r>
              <a:rPr lang="en-US" sz="4900" dirty="0" smtClean="0">
                <a:solidFill>
                  <a:srgbClr val="FF0000"/>
                </a:solidFill>
              </a:rPr>
              <a:t/>
            </a:r>
            <a:br>
              <a:rPr lang="en-US" sz="4900" dirty="0" smtClean="0">
                <a:solidFill>
                  <a:srgbClr val="FF0000"/>
                </a:solidFill>
              </a:rPr>
            </a:br>
            <a:r>
              <a:rPr lang="en-US" sz="3200" dirty="0" smtClean="0"/>
              <a:t>Question words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¿Quién?</a:t>
            </a:r>
          </a:p>
          <a:p>
            <a:r>
              <a:rPr lang="es-ES_tradnl" dirty="0" smtClean="0"/>
              <a:t>¿Qué?</a:t>
            </a:r>
          </a:p>
          <a:p>
            <a:r>
              <a:rPr lang="es-ES_tradnl" dirty="0" smtClean="0"/>
              <a:t>¿Cómo?</a:t>
            </a:r>
          </a:p>
          <a:p>
            <a:r>
              <a:rPr lang="es-ES_tradnl" dirty="0" smtClean="0"/>
              <a:t>¿Cuándo?</a:t>
            </a:r>
            <a:endParaRPr lang="es-ES_tradnl" dirty="0"/>
          </a:p>
          <a:p>
            <a:r>
              <a:rPr lang="es-ES_tradnl" dirty="0" smtClean="0"/>
              <a:t>¿Dónde?</a:t>
            </a:r>
          </a:p>
          <a:p>
            <a:r>
              <a:rPr lang="es-ES_tradnl" dirty="0" smtClean="0"/>
              <a:t>¿Por qué?</a:t>
            </a:r>
          </a:p>
          <a:p>
            <a:r>
              <a:rPr lang="es-ES_tradnl" dirty="0" smtClean="0"/>
              <a:t>¿</a:t>
            </a:r>
            <a:r>
              <a:rPr lang="es-ES_tradnl" dirty="0" err="1" smtClean="0"/>
              <a:t>Cúanto</a:t>
            </a:r>
            <a:r>
              <a:rPr lang="es-ES_tradnl" dirty="0" smtClean="0"/>
              <a:t>(s)? </a:t>
            </a:r>
          </a:p>
          <a:p>
            <a:r>
              <a:rPr lang="es-ES_tradnl" dirty="0" smtClean="0"/>
              <a:t>¿Cuál?</a:t>
            </a:r>
            <a:endParaRPr lang="es-ES_tradnl" dirty="0"/>
          </a:p>
          <a:p>
            <a:r>
              <a:rPr lang="es-ES_tradnl" dirty="0" smtClean="0"/>
              <a:t>¿Adónde?</a:t>
            </a:r>
          </a:p>
          <a:p>
            <a:r>
              <a:rPr lang="es-ES_tradnl" dirty="0" smtClean="0"/>
              <a:t>¿De dónde? </a:t>
            </a:r>
            <a:endParaRPr lang="es-ES_tradnl" dirty="0"/>
          </a:p>
          <a:p>
            <a:r>
              <a:rPr lang="es-ES_tradnl" dirty="0" smtClean="0"/>
              <a:t>¿De qué?</a:t>
            </a:r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 smtClean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286000" y="1143000"/>
            <a:ext cx="1124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Who?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657600" y="1066800"/>
            <a:ext cx="24352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Quién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057400" y="1600200"/>
            <a:ext cx="1223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What?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505200" y="1600200"/>
            <a:ext cx="20778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281788" y="205740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How?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505200" y="2057400"/>
            <a:ext cx="24160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Cómo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476610" y="2514600"/>
            <a:ext cx="1324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When?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679954" y="2514600"/>
            <a:ext cx="42402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Cuándo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cumpleaños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438400" y="2971800"/>
            <a:ext cx="1444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Where?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832354" y="2981980"/>
            <a:ext cx="32891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514600" y="3429000"/>
            <a:ext cx="11031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Why?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733800" y="342900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981200" y="4429780"/>
            <a:ext cx="24432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Which?/what?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343400" y="4429780"/>
            <a:ext cx="34478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Cuál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nuevo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433502" y="4800600"/>
            <a:ext cx="31646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(to/toward)Where?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410200" y="4800600"/>
            <a:ext cx="3542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Adónde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lapiz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702751" y="5344180"/>
            <a:ext cx="24048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From where?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4953000" y="5334000"/>
            <a:ext cx="2664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2362200" y="5801380"/>
            <a:ext cx="1721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Of what?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038600" y="5791200"/>
            <a:ext cx="4324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nacionalidad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2706813" y="389638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How much/many?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5546941" y="3896380"/>
            <a:ext cx="34323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Cuantos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años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tienes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0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Ser</a:t>
            </a:r>
            <a:r>
              <a:rPr lang="en-US" altLang="en-US" sz="2400" b="1"/>
              <a:t> </a:t>
            </a:r>
            <a:r>
              <a:rPr lang="en-US" altLang="en-US" sz="2400"/>
              <a:t>(to be)</a:t>
            </a:r>
          </a:p>
          <a:p>
            <a:pPr>
              <a:buFontTx/>
              <a:buNone/>
            </a:pPr>
            <a:r>
              <a:rPr lang="en-US" altLang="en-US" sz="2400"/>
              <a:t>Yo- </a:t>
            </a:r>
          </a:p>
          <a:p>
            <a:pPr>
              <a:buFontTx/>
              <a:buNone/>
            </a:pPr>
            <a:r>
              <a:rPr lang="en-US" altLang="en-US" sz="2400"/>
              <a:t>T</a:t>
            </a:r>
            <a:r>
              <a:rPr lang="en-US" altLang="en-US" sz="2400">
                <a:cs typeface="Times New Roman" pitchFamily="18" charset="0"/>
              </a:rPr>
              <a:t>ú</a:t>
            </a:r>
            <a:r>
              <a:rPr lang="en-US" altLang="en-US" sz="2400"/>
              <a:t>- </a:t>
            </a:r>
          </a:p>
          <a:p>
            <a:pPr>
              <a:buFontTx/>
              <a:buNone/>
            </a:pPr>
            <a:r>
              <a:rPr lang="en-US" altLang="en-US" sz="2400">
                <a:cs typeface="Times New Roman" pitchFamily="18" charset="0"/>
              </a:rPr>
              <a:t>É</a:t>
            </a:r>
            <a:r>
              <a:rPr lang="en-US" altLang="en-US" sz="2400"/>
              <a:t>l/ella/Ud-</a:t>
            </a:r>
            <a:endParaRPr lang="en-US" altLang="en-US" sz="1800"/>
          </a:p>
          <a:p>
            <a:pPr>
              <a:buFontTx/>
              <a:buNone/>
            </a:pPr>
            <a:r>
              <a:rPr lang="en-US" altLang="en-US" sz="2400"/>
              <a:t>Nosotros- </a:t>
            </a:r>
          </a:p>
          <a:p>
            <a:pPr>
              <a:buFontTx/>
              <a:buNone/>
            </a:pPr>
            <a:r>
              <a:rPr lang="en-US" altLang="en-US" sz="2400"/>
              <a:t>Ellos/ellas/Uds-</a:t>
            </a:r>
            <a:endParaRPr lang="en-US" altLang="en-US" sz="1800"/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Yo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876800" y="3733800"/>
            <a:ext cx="57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soy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 rot="5400000">
            <a:off x="6297613" y="4419600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Tú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 rot="8933094">
            <a:off x="5334000" y="5715000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Él ella Ud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 rot="12309427">
            <a:off x="3810000" y="5668963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Nosotros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 rot="-2589143">
            <a:off x="34290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Ellos ellas uds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724400" y="4419600"/>
            <a:ext cx="838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Ser </a:t>
            </a:r>
            <a:endParaRPr lang="en-US" altLang="en-US" sz="1600" i="1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i="1" smtClean="0">
                <a:solidFill>
                  <a:srgbClr val="000000"/>
                </a:solidFill>
                <a:latin typeface="Arial" charset="0"/>
                <a:cs typeface="Arial" charset="0"/>
              </a:rPr>
              <a:t>To be</a:t>
            </a:r>
            <a:endParaRPr lang="en-US" altLang="en-US" sz="1600" b="1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 rot="5400000">
            <a:off x="5876132" y="4455318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eres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 rot="8712652">
            <a:off x="5484813" y="54117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es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 rot="12624030">
            <a:off x="4108450" y="5348288"/>
            <a:ext cx="920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somos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 rot="-2429705">
            <a:off x="3916363" y="4276725"/>
            <a:ext cx="59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son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3048000" y="914400"/>
            <a:ext cx="1487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2400" b="1" smtClean="0">
                <a:solidFill>
                  <a:srgbClr val="008000"/>
                </a:solidFill>
                <a:cs typeface="Arial" charset="0"/>
              </a:rPr>
              <a:t>Soy</a:t>
            </a:r>
            <a:r>
              <a:rPr lang="en-US" altLang="en-US" sz="2400" b="1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(I am)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992438" y="1371600"/>
            <a:ext cx="1960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2400" b="1" smtClean="0">
                <a:solidFill>
                  <a:srgbClr val="008000"/>
                </a:solidFill>
                <a:cs typeface="Arial" charset="0"/>
              </a:rPr>
              <a:t>Eres</a:t>
            </a:r>
            <a:r>
              <a:rPr lang="en-US" altLang="en-US" sz="2400" smtClean="0">
                <a:solidFill>
                  <a:srgbClr val="008000"/>
                </a:solidFill>
                <a:cs typeface="Arial" charset="0"/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(you are)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886200" y="1828800"/>
            <a:ext cx="3154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2400" b="1" smtClean="0">
                <a:solidFill>
                  <a:srgbClr val="008000"/>
                </a:solidFill>
                <a:cs typeface="Arial" charset="0"/>
              </a:rPr>
              <a:t>Es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 (s/he is, you </a:t>
            </a:r>
            <a:r>
              <a:rPr lang="en-US" altLang="en-US" sz="2400" i="1" smtClean="0">
                <a:solidFill>
                  <a:srgbClr val="000000"/>
                </a:solidFill>
                <a:cs typeface="Arial" charset="0"/>
              </a:rPr>
              <a:t>pol.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 are)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3733800" y="2209800"/>
            <a:ext cx="211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2400" b="1" smtClean="0">
                <a:solidFill>
                  <a:srgbClr val="008000"/>
                </a:solidFill>
                <a:cs typeface="Arial" charset="0"/>
              </a:rPr>
              <a:t>Somos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 (we are)</a:t>
            </a:r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4495800" y="2667000"/>
            <a:ext cx="3838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en-US" sz="2400" b="1" smtClean="0">
                <a:solidFill>
                  <a:srgbClr val="008000"/>
                </a:solidFill>
                <a:cs typeface="Arial" charset="0"/>
              </a:rPr>
              <a:t>Son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 (they are, you </a:t>
            </a:r>
            <a:r>
              <a:rPr lang="en-US" altLang="en-US" sz="2400" i="1" smtClean="0">
                <a:solidFill>
                  <a:srgbClr val="000000"/>
                </a:solidFill>
                <a:cs typeface="Arial" charset="0"/>
              </a:rPr>
              <a:t>pol.pl.</a:t>
            </a:r>
            <a:r>
              <a:rPr lang="en-US" altLang="en-US" sz="2400" smtClean="0">
                <a:solidFill>
                  <a:srgbClr val="000000"/>
                </a:solidFill>
                <a:cs typeface="Arial" charset="0"/>
              </a:rPr>
              <a:t> are)</a:t>
            </a:r>
          </a:p>
        </p:txBody>
      </p:sp>
      <p:pic>
        <p:nvPicPr>
          <p:cNvPr id="21532" name="Picture 28" descr="to+be+or+not+to+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24200"/>
            <a:ext cx="2417763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838200" y="3228975"/>
            <a:ext cx="1752600" cy="58102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600" b="1" i="1" smtClean="0">
                <a:solidFill>
                  <a:srgbClr val="808080"/>
                </a:solidFill>
                <a:cs typeface="Arial" charset="0"/>
              </a:rPr>
              <a:t>Ser o no ser; esa es la pregunta…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88913" y="6292850"/>
            <a:ext cx="2425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smtClean="0">
                <a:solidFill>
                  <a:srgbClr val="000000"/>
                </a:solidFill>
                <a:cs typeface="Arial" charset="0"/>
              </a:rPr>
              <a:t>Fabio  ________ un actor.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1143000" y="62484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FF"/>
                </a:solidFill>
                <a:latin typeface="Arial" charset="0"/>
                <a:cs typeface="Arial" charset="0"/>
              </a:rPr>
              <a:t>es</a:t>
            </a:r>
          </a:p>
        </p:txBody>
      </p:sp>
    </p:spTree>
    <p:extLst>
      <p:ext uri="{BB962C8B-B14F-4D97-AF65-F5344CB8AC3E}">
        <p14:creationId xmlns:p14="http://schemas.microsoft.com/office/powerpoint/2010/main" val="88385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4114800"/>
          </a:xfrm>
        </p:spPr>
        <p:txBody>
          <a:bodyPr/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 SER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 alumno(a)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Carlos _____ un muchacho chileno.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Ellos _____ alumnos en un colegio en Santiago.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_______ alumnos muy buenos en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¿Tú ______ un(a) alumno(a) muy bueno(a) en español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________ ustedes?</a:t>
            </a:r>
          </a:p>
        </p:txBody>
      </p:sp>
    </p:spTree>
    <p:extLst>
      <p:ext uri="{BB962C8B-B14F-4D97-AF65-F5344CB8AC3E}">
        <p14:creationId xmlns:p14="http://schemas.microsoft.com/office/powerpoint/2010/main" val="265844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534400" cy="5181600"/>
          </a:xfrm>
          <a:solidFill>
            <a:srgbClr val="FFF2EB"/>
          </a:solidFill>
        </p:spPr>
        <p:txBody>
          <a:bodyPr/>
          <a:lstStyle/>
          <a:p>
            <a:r>
              <a:rPr lang="es-ES_tradnl" sz="3000" dirty="0" smtClean="0"/>
              <a:t>Completa con la palabra interrogativa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¿_______ esta tu amigo? – Él esta muy bien.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¿_______ mes es? –Es septiembre.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 es tu clase favorita? – Mi clase favorita es </a:t>
            </a:r>
            <a:r>
              <a:rPr lang="es-ES_tradnl" sz="3000" dirty="0" err="1" smtClean="0"/>
              <a:t>musica</a:t>
            </a:r>
            <a:r>
              <a:rPr lang="es-ES_tradnl" sz="3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¿_______  es el profesor de </a:t>
            </a:r>
            <a:r>
              <a:rPr lang="es-ES_tradnl" sz="3000" dirty="0" err="1" smtClean="0"/>
              <a:t>matematicas</a:t>
            </a:r>
            <a:r>
              <a:rPr lang="es-ES_tradnl" sz="3000" dirty="0" smtClean="0"/>
              <a:t>? –El profesor de </a:t>
            </a:r>
            <a:r>
              <a:rPr lang="es-ES_tradnl" sz="3000" dirty="0" err="1" smtClean="0"/>
              <a:t>matematicas</a:t>
            </a:r>
            <a:r>
              <a:rPr lang="es-ES_tradnl" sz="3000" dirty="0" smtClean="0"/>
              <a:t> es </a:t>
            </a:r>
            <a:r>
              <a:rPr lang="es-ES_tradnl" sz="3000" dirty="0" err="1" smtClean="0"/>
              <a:t>Ram</a:t>
            </a:r>
            <a:r>
              <a:rPr lang="es-ES_tradnl" sz="3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¿________ es el examen de historia? –El examen de historia es el </a:t>
            </a:r>
            <a:r>
              <a:rPr lang="es-ES_tradnl" sz="3000" dirty="0" err="1" smtClean="0"/>
              <a:t>proximo</a:t>
            </a:r>
            <a:r>
              <a:rPr lang="es-ES_tradnl" sz="3000" dirty="0" smtClean="0"/>
              <a:t> viernes.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¿__________ es la profesora de </a:t>
            </a:r>
            <a:r>
              <a:rPr lang="es-ES_tradnl" sz="3000" dirty="0" err="1" smtClean="0"/>
              <a:t>espanol</a:t>
            </a:r>
            <a:r>
              <a:rPr lang="es-ES_tradnl" sz="3000" dirty="0" smtClean="0"/>
              <a:t>? –La profesora de </a:t>
            </a:r>
            <a:r>
              <a:rPr lang="es-ES_tradnl" sz="3000" dirty="0" err="1" smtClean="0"/>
              <a:t>espanol</a:t>
            </a:r>
            <a:r>
              <a:rPr lang="es-ES_tradnl" sz="3000" dirty="0" smtClean="0"/>
              <a:t> es de Ecuador.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¿__________ nacionalidad es el profesor de arte?</a:t>
            </a:r>
            <a:r>
              <a:rPr lang="es-ES_tradnl" sz="3000" dirty="0"/>
              <a:t> </a:t>
            </a:r>
            <a:r>
              <a:rPr lang="es-ES_tradnl" sz="3000" dirty="0" smtClean="0"/>
              <a:t>–El profesor de arte es italiano.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838200" y="533400"/>
            <a:ext cx="12025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Cómo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838200" y="1153180"/>
            <a:ext cx="8835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Qué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78627" y="1686580"/>
            <a:ext cx="963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Cúal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762000" y="2677180"/>
            <a:ext cx="12025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Quién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838200" y="3667780"/>
            <a:ext cx="15231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Cúando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62000" y="4648200"/>
            <a:ext cx="1822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smtClean="0">
                <a:solidFill>
                  <a:srgbClr val="0000CC"/>
                </a:solidFill>
                <a:latin typeface="Arial" charset="0"/>
              </a:rPr>
              <a:t>De </a:t>
            </a: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dónde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054688" y="5725180"/>
            <a:ext cx="13837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smtClean="0">
                <a:solidFill>
                  <a:srgbClr val="0000CC"/>
                </a:solidFill>
                <a:latin typeface="Arial" charset="0"/>
              </a:rPr>
              <a:t>De </a:t>
            </a:r>
            <a:r>
              <a:rPr lang="en-US" altLang="en-US" sz="2800" b="1" dirty="0" err="1" smtClean="0">
                <a:solidFill>
                  <a:srgbClr val="0000CC"/>
                </a:solidFill>
                <a:latin typeface="Arial" charset="0"/>
              </a:rPr>
              <a:t>qué</a:t>
            </a:r>
            <a:endParaRPr lang="en-US" altLang="en-US" sz="2800" b="1" dirty="0">
              <a:solidFill>
                <a:srgbClr val="0000C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80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8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514</Words>
  <Application>Microsoft Office PowerPoint</Application>
  <PresentationFormat>On-screen Show (4:3)</PresentationFormat>
  <Paragraphs>117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1_Office Theme</vt:lpstr>
      <vt:lpstr>1_Art Class</vt:lpstr>
      <vt:lpstr>Me llamo _________ Clase 7th gd (702) La fecha es el 23 de septiembre del 2013</vt:lpstr>
      <vt:lpstr>Practica</vt:lpstr>
      <vt:lpstr>Ejercicio</vt:lpstr>
      <vt:lpstr>Palabras interrogativas Question words</vt:lpstr>
      <vt:lpstr>PowerPoint Presentation</vt:lpstr>
      <vt:lpstr>Ejercicios</vt:lpstr>
      <vt:lpstr>PowerPoint Presentation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26</cp:revision>
  <cp:lastPrinted>2013-09-23T14:07:21Z</cp:lastPrinted>
  <dcterms:created xsi:type="dcterms:W3CDTF">2013-09-19T21:38:29Z</dcterms:created>
  <dcterms:modified xsi:type="dcterms:W3CDTF">2013-09-27T21:18:33Z</dcterms:modified>
</cp:coreProperties>
</file>